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76" r:id="rId6"/>
    <p:sldId id="277" r:id="rId7"/>
    <p:sldId id="280" r:id="rId8"/>
    <p:sldId id="281" r:id="rId9"/>
    <p:sldId id="279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28"/>
  </p:normalViewPr>
  <p:slideViewPr>
    <p:cSldViewPr snapToGrid="0" snapToObjects="1">
      <p:cViewPr varScale="1">
        <p:scale>
          <a:sx n="113" d="100"/>
          <a:sy n="113" d="100"/>
        </p:scale>
        <p:origin x="39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6384C-6669-8B92-4614-06331BA6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" y="0"/>
            <a:ext cx="12192000" cy="6858000"/>
          </a:xfrm>
          <a:prstGeom prst="rect">
            <a:avLst/>
          </a:prstGeom>
        </p:spPr>
      </p:pic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566" y="2012156"/>
            <a:ext cx="5323357" cy="120274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Antivirus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0277" y="3836413"/>
            <a:ext cx="6239934" cy="13906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Patrik </a:t>
            </a:r>
            <a:r>
              <a:rPr lang="sk-SK" dirty="0">
                <a:solidFill>
                  <a:schemeClr val="bg2"/>
                </a:solidFill>
              </a:rPr>
              <a:t>Žalman </a:t>
            </a:r>
            <a:r>
              <a:rPr lang="en-US" dirty="0">
                <a:solidFill>
                  <a:schemeClr val="bg2"/>
                </a:solidFill>
              </a:rPr>
              <a:t>&amp;</a:t>
            </a:r>
            <a:r>
              <a:rPr lang="sk-SK" dirty="0">
                <a:solidFill>
                  <a:schemeClr val="bg2"/>
                </a:solidFill>
              </a:rPr>
              <a:t> Jakub Vojtek</a:t>
            </a:r>
          </a:p>
          <a:p>
            <a:r>
              <a:rPr lang="sk-SK" dirty="0">
                <a:solidFill>
                  <a:schemeClr val="bg2"/>
                </a:solidFill>
              </a:rPr>
              <a:t>II.AT</a:t>
            </a:r>
          </a:p>
          <a:p>
            <a:r>
              <a:rPr lang="sk-SK" sz="1800" dirty="0">
                <a:solidFill>
                  <a:schemeClr val="bg2"/>
                </a:solidFill>
              </a:rPr>
              <a:t>Stredná priemyselná škola informačných technológií KNM</a:t>
            </a:r>
            <a:endParaRPr lang="en-US" sz="18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EC548DD-0C62-8F4B-0C6A-17BC35E7BF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2783469"/>
                  </p:ext>
                </p:extLst>
              </p:nvPr>
            </p:nvGraphicFramePr>
            <p:xfrm>
              <a:off x="863523" y="1269185"/>
              <a:ext cx="2224786" cy="14859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24786" cy="1485942"/>
                    </a:xfrm>
                    <a:prstGeom prst="rect">
                      <a:avLst/>
                    </a:prstGeom>
                  </am3d:spPr>
                  <am3d:camera>
                    <am3d:pos x="0" y="0" z="598471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58" d="1000000"/>
                    <am3d:preTrans dx="8" dy="-4" dz="-18000139"/>
                    <am3d:scale>
                      <am3d:sx n="1000000" d="1000000"/>
                      <am3d:sy n="1000000" d="1000000"/>
                      <am3d:sz n="1000000" d="1000000"/>
                    </am3d:scale>
                    <am3d:rot ax="9668096" ay="2652778" az="99958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42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EC548DD-0C62-8F4B-0C6A-17BC35E7BF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523" y="1269185"/>
                <a:ext cx="2224786" cy="14859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6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6C22F4-CA0C-9384-4D49-5E7AA5E3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44A2C5-8DC4-EDF0-28EB-C73188A89E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40000"/>
                  <a:alpha val="69000"/>
                </a:schemeClr>
              </a:gs>
              <a:gs pos="100000">
                <a:schemeClr val="tx1">
                  <a:alpha val="93000"/>
                  <a:lumMod val="56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541C6-C263-F0F4-4D95-AB26B95EA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874" y="183345"/>
            <a:ext cx="2044249" cy="771670"/>
          </a:xfrm>
        </p:spPr>
        <p:txBody>
          <a:bodyPr/>
          <a:lstStyle/>
          <a:p>
            <a:r>
              <a:rPr lang="sk-SK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Cieľ hry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34FEA343-7DAA-A2F2-61E1-7D2B0AF33D40}"/>
              </a:ext>
            </a:extLst>
          </p:cNvPr>
          <p:cNvSpPr txBox="1">
            <a:spLocks/>
          </p:cNvSpPr>
          <p:nvPr/>
        </p:nvSpPr>
        <p:spPr>
          <a:xfrm>
            <a:off x="313308" y="2422946"/>
            <a:ext cx="11565382" cy="455573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Pošlite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karantény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čo najviac 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infikovaných </a:t>
            </a:r>
            <a:r>
              <a:rPr lang="sk-SK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červených</a:t>
            </a:r>
            <a:r>
              <a:rPr lang="sk-SK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paketov, aby ste ochránili zamestnancov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dokumenty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firmy od vírusov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21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Neposielajte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karantény 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bezpečné </a:t>
            </a:r>
            <a:r>
              <a:rPr lang="sk-SK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zelené</a:t>
            </a:r>
            <a:r>
              <a:rPr lang="sk-SK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pakety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firma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ich potrebuje!</a:t>
            </a:r>
          </a:p>
          <a:p>
            <a:pPr>
              <a:lnSpc>
                <a:spcPct val="21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Odoslanie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infikovaného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paketu do karantény/Ponechanie 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bezpečného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paketu = +1 bod</a:t>
            </a:r>
          </a:p>
          <a:p>
            <a:pPr>
              <a:lnSpc>
                <a:spcPct val="21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Odoslanie 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bezpečného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paketu do karantény/Ponechanie infikovaného paketu = -3 body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Máte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255 sekúnd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 to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aby ste </a:t>
            </a:r>
            <a:r>
              <a:rPr lang="sk-SK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získali čo najvyššie skóre pri podmienkach uvedených vyššie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DA1590AA-CD86-6A25-B47C-6AC6F931BA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3197571"/>
                  </p:ext>
                </p:extLst>
              </p:nvPr>
            </p:nvGraphicFramePr>
            <p:xfrm rot="19868088">
              <a:off x="10689867" y="-24824"/>
              <a:ext cx="1352538" cy="2591504"/>
            </p:xfrm>
            <a:graphic>
              <a:graphicData uri="http://schemas.microsoft.com/office/drawing/2017/model3d">
                <am3d:model3d r:embed="rId3">
                  <am3d:spPr>
                    <a:xfrm rot="19868088">
                      <a:off x="0" y="0"/>
                      <a:ext cx="1352538" cy="2591504"/>
                    </a:xfrm>
                    <a:prstGeom prst="rect">
                      <a:avLst/>
                    </a:prstGeom>
                  </am3d:spPr>
                  <am3d:camera>
                    <am3d:pos x="0" y="0" z="558939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396039" d="1000000"/>
                    <am3d:preTrans dx="-5880694" dy="-13931681" dz="7326628"/>
                    <am3d:scale>
                      <am3d:sx n="1000000" d="1000000"/>
                      <am3d:sy n="1000000" d="1000000"/>
                      <am3d:sz n="1000000" d="1000000"/>
                    </am3d:scale>
                    <am3d:rot ax="225673" ay="-1029164" az="-666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45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DA1590AA-CD86-6A25-B47C-6AC6F931BA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868088">
                <a:off x="10689867" y="-24824"/>
                <a:ext cx="1352538" cy="25915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051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tx1">
                <a:alpha val="93000"/>
                <a:lumMod val="56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7BAC860-40CA-5079-BF24-E113E8FE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CF5B29-E7DB-4725-0E64-89980001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66" y="265346"/>
            <a:ext cx="4077667" cy="725254"/>
          </a:xfrm>
        </p:spPr>
        <p:txBody>
          <a:bodyPr/>
          <a:lstStyle/>
          <a:p>
            <a:r>
              <a:rPr lang="sk-SK" b="1" i="1" dirty="0">
                <a:solidFill>
                  <a:schemeClr val="bg1"/>
                </a:solidFill>
              </a:rPr>
              <a:t>Rozdelenie úloh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9B005-89D9-76E2-46FD-EB08291BA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504" y="3855216"/>
            <a:ext cx="1162728" cy="512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Grafika</a:t>
            </a:r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D2F45496-A0F1-9151-180A-002F64D8A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0789" y="2326492"/>
            <a:ext cx="1517118" cy="1517118"/>
          </a:xfrm>
          <a:prstGeom prst="rect">
            <a:avLst/>
          </a:prstGeom>
        </p:spPr>
      </p:pic>
      <p:pic>
        <p:nvPicPr>
          <p:cNvPr id="7" name="Graphic 6" descr="Theatre">
            <a:extLst>
              <a:ext uri="{FF2B5EF4-FFF2-40B4-BE49-F238E27FC236}">
                <a16:creationId xmlns:a16="http://schemas.microsoft.com/office/drawing/2014/main" id="{FE51E6EA-CD21-3289-DE9F-C97E23B65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1309" y="2326494"/>
            <a:ext cx="1517118" cy="1517118"/>
          </a:xfrm>
          <a:prstGeom prst="rect">
            <a:avLst/>
          </a:prstGeom>
        </p:spPr>
      </p:pic>
      <p:pic>
        <p:nvPicPr>
          <p:cNvPr id="9" name="Graphic 8" descr="Music notation">
            <a:extLst>
              <a:ext uri="{FF2B5EF4-FFF2-40B4-BE49-F238E27FC236}">
                <a16:creationId xmlns:a16="http://schemas.microsoft.com/office/drawing/2014/main" id="{BDA639C9-237B-3906-08DF-B2C99A412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1309" y="2119750"/>
            <a:ext cx="1517118" cy="151711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387F15-D973-BF83-99B5-78C2E6F1CF40}"/>
              </a:ext>
            </a:extLst>
          </p:cNvPr>
          <p:cNvSpPr txBox="1">
            <a:spLocks/>
          </p:cNvSpPr>
          <p:nvPr/>
        </p:nvSpPr>
        <p:spPr>
          <a:xfrm>
            <a:off x="7693490" y="3855216"/>
            <a:ext cx="725213" cy="51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sk-SK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Kód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FAA5E7-EF90-26D2-A987-61F4C75CF66B}"/>
              </a:ext>
            </a:extLst>
          </p:cNvPr>
          <p:cNvSpPr txBox="1">
            <a:spLocks/>
          </p:cNvSpPr>
          <p:nvPr/>
        </p:nvSpPr>
        <p:spPr>
          <a:xfrm>
            <a:off x="3978085" y="2070044"/>
            <a:ext cx="963565" cy="51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sk-SK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Patrik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EC2CFC-E3D5-B2BB-5371-FF15DD598D2F}"/>
              </a:ext>
            </a:extLst>
          </p:cNvPr>
          <p:cNvSpPr txBox="1">
            <a:spLocks/>
          </p:cNvSpPr>
          <p:nvPr/>
        </p:nvSpPr>
        <p:spPr>
          <a:xfrm>
            <a:off x="7567564" y="2070043"/>
            <a:ext cx="963565" cy="51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sk-SK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Jakub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B9A1087C-BAA9-ACFB-62E6-532A4A515E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029294"/>
                  </p:ext>
                </p:extLst>
              </p:nvPr>
            </p:nvGraphicFramePr>
            <p:xfrm>
              <a:off x="8907489" y="3187206"/>
              <a:ext cx="3469644" cy="3620125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469644" cy="3620125"/>
                    </a:xfrm>
                    <a:prstGeom prst="rect">
                      <a:avLst/>
                    </a:prstGeom>
                  </am3d:spPr>
                  <am3d:camera>
                    <am3d:pos x="0" y="0" z="768968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84604" d="1000000"/>
                    <am3d:preTrans dx="3974100" dy="-11793335" dz="8569664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7081" ay="1714563" az="1049460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467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B9A1087C-BAA9-ACFB-62E6-532A4A515E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07489" y="3187206"/>
                <a:ext cx="3469644" cy="3620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89071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03904A-2EB3-E030-F0AE-017E6651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A788D-5FC3-0E2D-60DD-4EE34DF36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293" y="242138"/>
            <a:ext cx="4072897" cy="748462"/>
          </a:xfrm>
        </p:spPr>
        <p:txBody>
          <a:bodyPr/>
          <a:lstStyle/>
          <a:p>
            <a:r>
              <a:rPr lang="sk-SK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Herné rozhranie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3A7A0-4C85-FB43-9591-F4E9AEA5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61" y="1317314"/>
            <a:ext cx="3882848" cy="2184102"/>
          </a:xfrm>
          <a:prstGeom prst="roundRect">
            <a:avLst>
              <a:gd name="adj" fmla="val 227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3B9E3E-C8BE-C66D-2A2A-DE56FD791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22" y="1317314"/>
            <a:ext cx="3754107" cy="21116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E03256-2BAE-58A4-5992-7EF36432C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338" y="3923160"/>
            <a:ext cx="3754107" cy="21116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BDAA3E-7B1B-FB9E-D41C-0CBAB656B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8647" y="3923160"/>
            <a:ext cx="3754107" cy="2111685"/>
          </a:xfrm>
          <a:prstGeom prst="roundRect">
            <a:avLst>
              <a:gd name="adj" fmla="val 347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608102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F88594-6427-BA1E-8130-F2DE1947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DC3033-A868-E277-20CA-B213F45C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950" y="360886"/>
            <a:ext cx="3256099" cy="739179"/>
          </a:xfrm>
        </p:spPr>
        <p:txBody>
          <a:bodyPr/>
          <a:lstStyle/>
          <a:p>
            <a:r>
              <a:rPr lang="sk-SK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Ukážka kódu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587A2-4402-124B-A1FE-7FB04AD1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51779">
            <a:off x="4252244" y="1587849"/>
            <a:ext cx="9257730" cy="49756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8ED08-2B27-6216-DE86-31B672322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1448" y="4170901"/>
            <a:ext cx="4734881" cy="284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DFDDB-EFD7-FD1C-A26C-110331380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41855">
            <a:off x="-1056785" y="175833"/>
            <a:ext cx="5744169" cy="34533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597624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85BE3-DF03-3491-C03E-D4D03FA0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80EDD-4C87-516E-94D7-08AC2C2A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220" y="281398"/>
            <a:ext cx="4811044" cy="808803"/>
          </a:xfrm>
        </p:spPr>
        <p:txBody>
          <a:bodyPr/>
          <a:lstStyle/>
          <a:p>
            <a:r>
              <a:rPr lang="sk-SK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Vývojové prostredia</a:t>
            </a:r>
          </a:p>
        </p:txBody>
      </p:sp>
      <p:pic>
        <p:nvPicPr>
          <p:cNvPr id="2050" name="Picture 2" descr="Unity Logo PNG Transparent &amp; SVG Vector - Freebie Supply">
            <a:extLst>
              <a:ext uri="{FF2B5EF4-FFF2-40B4-BE49-F238E27FC236}">
                <a16:creationId xmlns:a16="http://schemas.microsoft.com/office/drawing/2014/main" id="{F2AAFD2B-3BF3-C994-5641-B02DC757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70" y="1150135"/>
            <a:ext cx="2179447" cy="223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 Studio logo and symbol, meaning, history, PNG">
            <a:extLst>
              <a:ext uri="{FF2B5EF4-FFF2-40B4-BE49-F238E27FC236}">
                <a16:creationId xmlns:a16="http://schemas.microsoft.com/office/drawing/2014/main" id="{50F05043-D6D5-DF60-474F-DF506A92A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372" y="4753893"/>
            <a:ext cx="3366571" cy="21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dobe Audition Logo PNG Image 2021 | Pnggrid">
            <a:extLst>
              <a:ext uri="{FF2B5EF4-FFF2-40B4-BE49-F238E27FC236}">
                <a16:creationId xmlns:a16="http://schemas.microsoft.com/office/drawing/2014/main" id="{8A2FBFB2-97DD-1B54-41F7-1D350785D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56" y="1921998"/>
            <a:ext cx="1808657" cy="176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ithub Logo - Free social media icons">
            <a:extLst>
              <a:ext uri="{FF2B5EF4-FFF2-40B4-BE49-F238E27FC236}">
                <a16:creationId xmlns:a16="http://schemas.microsoft.com/office/drawing/2014/main" id="{BA7F0AA9-8AAF-66E7-AF7D-B67398B7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732" y="1325163"/>
            <a:ext cx="2362974" cy="236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3d Circle png download - 1600*1600 - Free Transparent Blender png Download.  - CleanPNG / KissPNG">
            <a:extLst>
              <a:ext uri="{FF2B5EF4-FFF2-40B4-BE49-F238E27FC236}">
                <a16:creationId xmlns:a16="http://schemas.microsoft.com/office/drawing/2014/main" id="{3652FF83-F1F8-D432-3C4A-26B191DB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778" r="95000">
                        <a14:foregroundMark x1="89111" y1="46333" x2="92111" y2="57556"/>
                        <a14:foregroundMark x1="92111" y1="57556" x2="91778" y2="64667"/>
                        <a14:foregroundMark x1="91778" y1="64667" x2="89000" y2="70667"/>
                        <a14:foregroundMark x1="95111" y1="56333" x2="95111" y2="59333"/>
                        <a14:foregroundMark x1="64222" y1="53778" x2="65889" y2="55111"/>
                        <a14:foregroundMark x1="9889" y1="67778" x2="9444" y2="71556"/>
                        <a14:foregroundMark x1="7778" y1="68444" x2="5778" y2="70556"/>
                        <a14:foregroundMark x1="65111" y1="51889" x2="56667" y2="56333"/>
                        <a14:foregroundMark x1="56667" y1="56333" x2="64222" y2="59000"/>
                        <a14:foregroundMark x1="64222" y1="59000" x2="68111" y2="53000"/>
                        <a14:foregroundMark x1="68111" y1="53000" x2="59333" y2="50778"/>
                        <a14:foregroundMark x1="59333" y1="50778" x2="58889" y2="54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50" y="4249177"/>
            <a:ext cx="2103359" cy="210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aint 3D - Microsoft Store Apps">
            <a:extLst>
              <a:ext uri="{FF2B5EF4-FFF2-40B4-BE49-F238E27FC236}">
                <a16:creationId xmlns:a16="http://schemas.microsoft.com/office/drawing/2014/main" id="{0837980A-374E-2F4F-E53B-1FB2C7755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3" t="31143" r="29868" b="29868"/>
          <a:stretch/>
        </p:blipFill>
        <p:spPr bwMode="auto">
          <a:xfrm>
            <a:off x="2655220" y="3973253"/>
            <a:ext cx="1832693" cy="183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39320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87F9C0-022D-96AC-98BF-946D486D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503" y="1417239"/>
            <a:ext cx="9288477" cy="1121812"/>
          </a:xfrm>
        </p:spPr>
        <p:txBody>
          <a:bodyPr>
            <a:normAutofit/>
          </a:bodyPr>
          <a:lstStyle/>
          <a:p>
            <a:r>
              <a:rPr lang="sk-SK" sz="6000" dirty="0">
                <a:solidFill>
                  <a:schemeClr val="bg2"/>
                </a:solidFill>
              </a:rPr>
              <a:t>Ďakujeme za pozornosť</a:t>
            </a:r>
            <a:endParaRPr lang="en-US" sz="6000" dirty="0">
              <a:solidFill>
                <a:schemeClr val="bg2"/>
              </a:solidFill>
            </a:endParaRP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CFB3C837-A531-AAC4-4849-C6CE4A08E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6018" y="3560057"/>
            <a:ext cx="2174373" cy="5232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Patrik </a:t>
            </a:r>
            <a:r>
              <a:rPr lang="sk-SK" dirty="0">
                <a:solidFill>
                  <a:schemeClr val="bg2"/>
                </a:solidFill>
              </a:rPr>
              <a:t>Žalman</a:t>
            </a: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1026" name="Picture 2" descr="EduPage – Aplikácie v službe Google Play">
            <a:extLst>
              <a:ext uri="{FF2B5EF4-FFF2-40B4-BE49-F238E27FC236}">
                <a16:creationId xmlns:a16="http://schemas.microsoft.com/office/drawing/2014/main" id="{E06CDBA5-A8B3-1CC3-348F-62AD1739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06" y="3497772"/>
            <a:ext cx="919741" cy="91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2E6B5-7EB0-EC07-9D18-107E8BBEFF56}"/>
              </a:ext>
            </a:extLst>
          </p:cNvPr>
          <p:cNvSpPr txBox="1"/>
          <p:nvPr/>
        </p:nvSpPr>
        <p:spPr>
          <a:xfrm>
            <a:off x="2941469" y="4021010"/>
            <a:ext cx="1863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2300" dirty="0">
                <a:solidFill>
                  <a:schemeClr val="bg2"/>
                </a:solidFill>
              </a:rPr>
              <a:t>Jakub Vojtek</a:t>
            </a:r>
            <a:endParaRPr lang="sk-SK" sz="2300" dirty="0"/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BEB79600-42D6-0CF2-7A80-00532C89281E}"/>
              </a:ext>
            </a:extLst>
          </p:cNvPr>
          <p:cNvSpPr txBox="1">
            <a:spLocks/>
          </p:cNvSpPr>
          <p:nvPr/>
        </p:nvSpPr>
        <p:spPr>
          <a:xfrm>
            <a:off x="1303505" y="2836991"/>
            <a:ext cx="2174373" cy="523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b="1" dirty="0">
                <a:solidFill>
                  <a:schemeClr val="bg2"/>
                </a:solidFill>
              </a:rPr>
              <a:t>KONTAKT:</a:t>
            </a:r>
            <a:endParaRPr lang="en-US" sz="1800" b="1" dirty="0">
              <a:solidFill>
                <a:schemeClr val="bg2"/>
              </a:solidFill>
            </a:endParaRPr>
          </a:p>
        </p:txBody>
      </p:sp>
      <p:pic>
        <p:nvPicPr>
          <p:cNvPr id="22" name="Graphic 21" descr="Computer">
            <a:extLst>
              <a:ext uri="{FF2B5EF4-FFF2-40B4-BE49-F238E27FC236}">
                <a16:creationId xmlns:a16="http://schemas.microsoft.com/office/drawing/2014/main" id="{DC93E72E-3853-62CF-9BEB-F0068E6DA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4609" y="0"/>
            <a:ext cx="1148810" cy="11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176</TotalTime>
  <Words>116</Words>
  <Application>Microsoft Office PowerPoint</Application>
  <PresentationFormat>Widescreen</PresentationFormat>
  <Paragraphs>24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Franklin Gothic Book</vt:lpstr>
      <vt:lpstr>Wingdings</vt:lpstr>
      <vt:lpstr>Crop</vt:lpstr>
      <vt:lpstr>Antivirus</vt:lpstr>
      <vt:lpstr>Cieľ hry</vt:lpstr>
      <vt:lpstr>Rozdelenie úloh</vt:lpstr>
      <vt:lpstr>Herné rozhranie</vt:lpstr>
      <vt:lpstr>Ukážka kódu</vt:lpstr>
      <vt:lpstr>Vývojové prostredia</vt:lpstr>
      <vt:lpstr>Ďakujeme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Antivirus</dc:title>
  <dc:creator>Patrik Žalman</dc:creator>
  <cp:lastModifiedBy>Patrik Žalman</cp:lastModifiedBy>
  <cp:revision>9</cp:revision>
  <dcterms:created xsi:type="dcterms:W3CDTF">2022-06-02T19:14:40Z</dcterms:created>
  <dcterms:modified xsi:type="dcterms:W3CDTF">2022-06-02T22:16:34Z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